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1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14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1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8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2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5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6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1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1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0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1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EA9C-1CC3-4F5D-9083-79DCDA7EEE63}" type="datetimeFigureOut">
              <a:rPr lang="en-GB" smtClean="0"/>
              <a:t>03/05/2017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9A2B-A575-40A1-B91B-622DC6FA50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5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Canon Xf-100</a:t>
            </a:r>
            <a:endParaRPr lang="en-GB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267" y="1526544"/>
            <a:ext cx="7789465" cy="5331456"/>
          </a:xfrm>
        </p:spPr>
      </p:pic>
    </p:spTree>
    <p:extLst>
      <p:ext uri="{BB962C8B-B14F-4D97-AF65-F5344CB8AC3E}">
        <p14:creationId xmlns:p14="http://schemas.microsoft.com/office/powerpoint/2010/main" val="84307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2019300"/>
            <a:ext cx="4686300" cy="4686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1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L.E.D Light stand</a:t>
            </a:r>
            <a:endParaRPr lang="en-GB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6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42" y="1538287"/>
            <a:ext cx="5166915" cy="516691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1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Camera tripod</a:t>
            </a:r>
            <a:endParaRPr lang="en-GB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7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744132"/>
            <a:ext cx="7442200" cy="496146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1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Rode NTG2</a:t>
            </a:r>
            <a:endParaRPr lang="en-GB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1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1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Rode boom arm</a:t>
            </a:r>
            <a:endParaRPr lang="en-GB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95932"/>
            <a:ext cx="10058400" cy="46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8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698">
            <a:off x="3385344" y="1436688"/>
            <a:ext cx="5421312" cy="542131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1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Pop filter</a:t>
            </a:r>
            <a:endParaRPr lang="en-GB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3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38" y="1779813"/>
            <a:ext cx="5524324" cy="473513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1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SD card</a:t>
            </a:r>
            <a:endParaRPr lang="en-GB" sz="8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3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02" y="773906"/>
            <a:ext cx="8705596" cy="65291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1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 </a:t>
            </a:r>
            <a:r>
              <a:rPr lang="en-GB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USB SD card reader</a:t>
            </a:r>
            <a:endParaRPr lang="en-GB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3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-139700"/>
            <a:ext cx="8216900" cy="8216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1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USB Hard drive</a:t>
            </a:r>
            <a:endParaRPr lang="en-GB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82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14" y="773906"/>
            <a:ext cx="6584772" cy="65847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1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L.E.D Lighting</a:t>
            </a:r>
            <a:endParaRPr lang="en-GB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1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44" y="1347788"/>
            <a:ext cx="5421312" cy="54213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1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</a:rPr>
              <a:t>Light reflector sheet</a:t>
            </a:r>
            <a:endParaRPr lang="en-GB" sz="6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2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29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Copperplate Gothic Bold</vt:lpstr>
      <vt:lpstr>Office Theme</vt:lpstr>
      <vt:lpstr>Canon Xf-100</vt:lpstr>
      <vt:lpstr>PowerPoint Presentation</vt:lpstr>
      <vt:lpstr>Rode boom arm</vt:lpstr>
      <vt:lpstr>Pop filter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Oaklands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Canon Xf-100</dc:title>
  <dc:creator>DANNY Withers 30031051</dc:creator>
  <cp:lastModifiedBy>DANNY Withers 30031051</cp:lastModifiedBy>
  <cp:revision>6</cp:revision>
  <dcterms:created xsi:type="dcterms:W3CDTF">2017-05-03T09:58:27Z</dcterms:created>
  <dcterms:modified xsi:type="dcterms:W3CDTF">2017-05-03T10:54:07Z</dcterms:modified>
</cp:coreProperties>
</file>