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1B5B"/>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p:scale>
          <a:sx n="75" d="100"/>
          <a:sy n="75" d="100"/>
        </p:scale>
        <p:origin x="132"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0E310C6-44B6-4E90-AE18-A883BD623B5A}"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250616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E310C6-44B6-4E90-AE18-A883BD623B5A}"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239554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E310C6-44B6-4E90-AE18-A883BD623B5A}"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291354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0E310C6-44B6-4E90-AE18-A883BD623B5A}"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369511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0E310C6-44B6-4E90-AE18-A883BD623B5A}" type="datetimeFigureOut">
              <a:rPr lang="en-GB" smtClean="0"/>
              <a:t>26/04/2017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42559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0E310C6-44B6-4E90-AE18-A883BD623B5A}" type="datetimeFigureOut">
              <a:rPr lang="en-GB" smtClean="0"/>
              <a:t>26/04/2017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2314475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0E310C6-44B6-4E90-AE18-A883BD623B5A}" type="datetimeFigureOut">
              <a:rPr lang="en-GB" smtClean="0"/>
              <a:t>26/04/2017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197493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0E310C6-44B6-4E90-AE18-A883BD623B5A}" type="datetimeFigureOut">
              <a:rPr lang="en-GB" smtClean="0"/>
              <a:t>26/04/2017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283167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E310C6-44B6-4E90-AE18-A883BD623B5A}" type="datetimeFigureOut">
              <a:rPr lang="en-GB" smtClean="0"/>
              <a:t>26/04/2017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360417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E310C6-44B6-4E90-AE18-A883BD623B5A}" type="datetimeFigureOut">
              <a:rPr lang="en-GB" smtClean="0"/>
              <a:t>26/04/2017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3671343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E310C6-44B6-4E90-AE18-A883BD623B5A}" type="datetimeFigureOut">
              <a:rPr lang="en-GB" smtClean="0"/>
              <a:t>26/04/2017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86D096-75F7-4528-B759-2A87555B5904}" type="slidenum">
              <a:rPr lang="en-GB" smtClean="0"/>
              <a:t>‹#›</a:t>
            </a:fld>
            <a:endParaRPr lang="en-GB"/>
          </a:p>
        </p:txBody>
      </p:sp>
    </p:spTree>
    <p:extLst>
      <p:ext uri="{BB962C8B-B14F-4D97-AF65-F5344CB8AC3E}">
        <p14:creationId xmlns:p14="http://schemas.microsoft.com/office/powerpoint/2010/main" val="57866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310C6-44B6-4E90-AE18-A883BD623B5A}" type="datetimeFigureOut">
              <a:rPr lang="en-GB" smtClean="0"/>
              <a:t>26/04/2017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6D096-75F7-4528-B759-2A87555B5904}" type="slidenum">
              <a:rPr lang="en-GB" smtClean="0"/>
              <a:t>‹#›</a:t>
            </a:fld>
            <a:endParaRPr lang="en-GB"/>
          </a:p>
        </p:txBody>
      </p:sp>
    </p:spTree>
    <p:extLst>
      <p:ext uri="{BB962C8B-B14F-4D97-AF65-F5344CB8AC3E}">
        <p14:creationId xmlns:p14="http://schemas.microsoft.com/office/powerpoint/2010/main" val="1549150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2599" y="1765300"/>
            <a:ext cx="11107773" cy="2900363"/>
          </a:xfrm>
        </p:spPr>
        <p:txBody>
          <a:bodyPr>
            <a:prstTxWarp prst="textDeflate">
              <a:avLst/>
            </a:prstTxWarp>
            <a:normAutofit/>
          </a:bodyPr>
          <a:lstStyle/>
          <a:p>
            <a:r>
              <a:rPr lang="en-GB" sz="15000" dirty="0" smtClean="0">
                <a:ln>
                  <a:solidFill>
                    <a:schemeClr val="tx1"/>
                  </a:solidFill>
                </a:ln>
                <a:solidFill>
                  <a:srgbClr val="FF0000"/>
                </a:solidFill>
                <a:effectLst>
                  <a:innerShdw blurRad="114300">
                    <a:prstClr val="black"/>
                  </a:innerShdw>
                </a:effectLst>
                <a:latin typeface="Chiller" panose="04020404031007020602" pitchFamily="82" charset="0"/>
              </a:rPr>
              <a:t>Radioactive mind</a:t>
            </a:r>
            <a:endParaRPr lang="en-GB" sz="15000" dirty="0">
              <a:ln>
                <a:solidFill>
                  <a:schemeClr val="tx1"/>
                </a:solidFill>
              </a:ln>
              <a:solidFill>
                <a:srgbClr val="FF0000"/>
              </a:solidFill>
              <a:effectLst>
                <a:innerShdw blurRad="114300">
                  <a:prstClr val="black"/>
                </a:innerShdw>
              </a:effectLst>
              <a:latin typeface="Chiller" panose="04020404031007020602" pitchFamily="82" charset="0"/>
            </a:endParaRPr>
          </a:p>
        </p:txBody>
      </p:sp>
    </p:spTree>
    <p:extLst>
      <p:ext uri="{BB962C8B-B14F-4D97-AF65-F5344CB8AC3E}">
        <p14:creationId xmlns:p14="http://schemas.microsoft.com/office/powerpoint/2010/main" val="3768380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Reality</a:t>
            </a:r>
            <a:endParaRPr lang="en-GB" dirty="0"/>
          </a:p>
        </p:txBody>
      </p:sp>
      <p:sp>
        <p:nvSpPr>
          <p:cNvPr id="3" name="Content Placeholder 2"/>
          <p:cNvSpPr>
            <a:spLocks noGrp="1"/>
          </p:cNvSpPr>
          <p:nvPr>
            <p:ph idx="1"/>
          </p:nvPr>
        </p:nvSpPr>
        <p:spPr/>
        <p:txBody>
          <a:bodyPr/>
          <a:lstStyle/>
          <a:p>
            <a:pPr marL="0" indent="0">
              <a:buNone/>
            </a:pPr>
            <a:r>
              <a:rPr lang="en-GB" dirty="0" smtClean="0"/>
              <a:t>This film could be easy to create, for the first half I need to film one character living a normal everyday life, he's going to wake up, go shopping and complete various daily activities, however he can here voices  throughout the day, when he sleeps that night he ends up having an epileptic seizure, causing him to enter a coma, this may be hard to film, however I may be able to get equipment due to family members working in a hospital, after this I need to try and cause mass destruction to every thing around him, this part would be the hardest due to a low budget.</a:t>
            </a:r>
            <a:endParaRPr lang="en-GB" dirty="0"/>
          </a:p>
        </p:txBody>
      </p:sp>
    </p:spTree>
    <p:extLst>
      <p:ext uri="{BB962C8B-B14F-4D97-AF65-F5344CB8AC3E}">
        <p14:creationId xmlns:p14="http://schemas.microsoft.com/office/powerpoint/2010/main" val="3299919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Most feasible</a:t>
            </a:r>
            <a:endParaRPr lang="en-GB" dirty="0"/>
          </a:p>
        </p:txBody>
      </p:sp>
      <p:sp>
        <p:nvSpPr>
          <p:cNvPr id="3" name="Content Placeholder 2"/>
          <p:cNvSpPr>
            <a:spLocks noGrp="1"/>
          </p:cNvSpPr>
          <p:nvPr>
            <p:ph idx="1"/>
          </p:nvPr>
        </p:nvSpPr>
        <p:spPr/>
        <p:txBody>
          <a:bodyPr/>
          <a:lstStyle/>
          <a:p>
            <a:pPr marL="0" indent="0">
              <a:buNone/>
            </a:pPr>
            <a:r>
              <a:rPr lang="en-GB" dirty="0" smtClean="0"/>
              <a:t>The most feasible idea would to have the same aspect but without the hospital scene and mass destruction, maybe it could cause grief to just his family.</a:t>
            </a:r>
            <a:endParaRPr lang="en-GB" dirty="0"/>
          </a:p>
        </p:txBody>
      </p:sp>
    </p:spTree>
    <p:extLst>
      <p:ext uri="{BB962C8B-B14F-4D97-AF65-F5344CB8AC3E}">
        <p14:creationId xmlns:p14="http://schemas.microsoft.com/office/powerpoint/2010/main" val="385517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Genre</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solidFill>
                  <a:schemeClr val="bg1"/>
                </a:solidFill>
              </a:rPr>
              <a:t>This short film is going to be an action/ thriller film, this is due to the destruction and high movement film.</a:t>
            </a:r>
            <a:endParaRPr lang="en-GB" dirty="0">
              <a:solidFill>
                <a:schemeClr val="bg1"/>
              </a:solidFill>
            </a:endParaRPr>
          </a:p>
        </p:txBody>
      </p:sp>
    </p:spTree>
    <p:extLst>
      <p:ext uri="{BB962C8B-B14F-4D97-AF65-F5344CB8AC3E}">
        <p14:creationId xmlns:p14="http://schemas.microsoft.com/office/powerpoint/2010/main" val="704185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 audience</a:t>
            </a:r>
            <a:endParaRPr lang="en-GB" dirty="0"/>
          </a:p>
        </p:txBody>
      </p:sp>
      <p:sp>
        <p:nvSpPr>
          <p:cNvPr id="3" name="Content Placeholder 2"/>
          <p:cNvSpPr>
            <a:spLocks noGrp="1"/>
          </p:cNvSpPr>
          <p:nvPr>
            <p:ph idx="1"/>
          </p:nvPr>
        </p:nvSpPr>
        <p:spPr/>
        <p:txBody>
          <a:bodyPr/>
          <a:lstStyle/>
          <a:p>
            <a:pPr marL="0" indent="0">
              <a:buNone/>
            </a:pPr>
            <a:r>
              <a:rPr lang="en-GB" dirty="0" smtClean="0"/>
              <a:t>The target audience would be between the ages of around 12-30 as it is clearly understandable but quite violent.</a:t>
            </a:r>
            <a:endParaRPr lang="en-GB" dirty="0"/>
          </a:p>
        </p:txBody>
      </p:sp>
    </p:spTree>
    <p:extLst>
      <p:ext uri="{BB962C8B-B14F-4D97-AF65-F5344CB8AC3E}">
        <p14:creationId xmlns:p14="http://schemas.microsoft.com/office/powerpoint/2010/main" val="4280158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Scene 1</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solidFill>
                  <a:schemeClr val="bg1">
                    <a:lumMod val="95000"/>
                  </a:schemeClr>
                </a:solidFill>
              </a:rPr>
              <a:t>This scene will start during the day from when the main character wakes up, through out his day we are abler to hear voices talking to him, this is his schizophrenia, he leaves and goes shopping and finishes his day, he takes him medication at night although he doesn’t want to take it.</a:t>
            </a:r>
            <a:endParaRPr lang="en-GB" dirty="0">
              <a:solidFill>
                <a:schemeClr val="bg1">
                  <a:lumMod val="95000"/>
                </a:schemeClr>
              </a:solidFill>
            </a:endParaRPr>
          </a:p>
        </p:txBody>
      </p:sp>
    </p:spTree>
    <p:extLst>
      <p:ext uri="{BB962C8B-B14F-4D97-AF65-F5344CB8AC3E}">
        <p14:creationId xmlns:p14="http://schemas.microsoft.com/office/powerpoint/2010/main" val="534802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smtClean="0"/>
              <a:t>Scene 2</a:t>
            </a:r>
            <a:endParaRPr lang="en-GB" dirty="0"/>
          </a:p>
        </p:txBody>
      </p:sp>
      <p:sp>
        <p:nvSpPr>
          <p:cNvPr id="3" name="Content Placeholder 2"/>
          <p:cNvSpPr>
            <a:spLocks noGrp="1"/>
          </p:cNvSpPr>
          <p:nvPr>
            <p:ph idx="1"/>
          </p:nvPr>
        </p:nvSpPr>
        <p:spPr>
          <a:noFill/>
        </p:spPr>
        <p:txBody>
          <a:bodyPr/>
          <a:lstStyle/>
          <a:p>
            <a:pPr marL="0" indent="0">
              <a:buNone/>
            </a:pPr>
            <a:r>
              <a:rPr lang="en-GB" dirty="0" smtClean="0"/>
              <a:t>This is when the main character tries to sleep, however halfway through the night he suffers from a major seizure and smashes his head on the bed frame, his mother finds him and rushes him to hospital.</a:t>
            </a:r>
            <a:endParaRPr lang="en-GB" dirty="0"/>
          </a:p>
        </p:txBody>
      </p:sp>
    </p:spTree>
    <p:extLst>
      <p:ext uri="{BB962C8B-B14F-4D97-AF65-F5344CB8AC3E}">
        <p14:creationId xmlns:p14="http://schemas.microsoft.com/office/powerpoint/2010/main" val="840318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smtClean="0">
                <a:solidFill>
                  <a:schemeClr val="bg1"/>
                </a:solidFill>
              </a:rPr>
              <a:t>Scene 3</a:t>
            </a:r>
            <a:endParaRPr lang="en-GB" dirty="0">
              <a:solidFill>
                <a:schemeClr val="bg1"/>
              </a:solidFill>
            </a:endParaRPr>
          </a:p>
        </p:txBody>
      </p:sp>
      <p:sp>
        <p:nvSpPr>
          <p:cNvPr id="3" name="Content Placeholder 2"/>
          <p:cNvSpPr>
            <a:spLocks noGrp="1"/>
          </p:cNvSpPr>
          <p:nvPr>
            <p:ph idx="1"/>
          </p:nvPr>
        </p:nvSpPr>
        <p:spPr>
          <a:noFill/>
        </p:spPr>
        <p:txBody>
          <a:bodyPr/>
          <a:lstStyle/>
          <a:p>
            <a:pPr marL="0" indent="0">
              <a:buNone/>
            </a:pPr>
            <a:r>
              <a:rPr lang="en-GB" dirty="0" smtClean="0">
                <a:solidFill>
                  <a:srgbClr val="401B5B"/>
                </a:solidFill>
              </a:rPr>
              <a:t>In this scene he has been announced to his family that he is in a coma, several weeks after he entered the coma, his family started to suffer from injuries due to falling down stairs and accidentally hurting themselves, also the number of terrorist attacks have increased.  </a:t>
            </a:r>
            <a:endParaRPr lang="en-GB" dirty="0">
              <a:solidFill>
                <a:srgbClr val="401B5B"/>
              </a:solidFill>
            </a:endParaRPr>
          </a:p>
        </p:txBody>
      </p:sp>
    </p:spTree>
    <p:extLst>
      <p:ext uri="{BB962C8B-B14F-4D97-AF65-F5344CB8AC3E}">
        <p14:creationId xmlns:p14="http://schemas.microsoft.com/office/powerpoint/2010/main" val="2819923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GB" dirty="0" smtClean="0">
                <a:solidFill>
                  <a:schemeClr val="bg1"/>
                </a:solidFill>
              </a:rPr>
              <a:t>Scene 4</a:t>
            </a:r>
            <a:endParaRPr lang="en-GB" dirty="0">
              <a:solidFill>
                <a:schemeClr val="bg1"/>
              </a:solidFill>
            </a:endParaRPr>
          </a:p>
        </p:txBody>
      </p:sp>
      <p:sp>
        <p:nvSpPr>
          <p:cNvPr id="3" name="Content Placeholder 2"/>
          <p:cNvSpPr>
            <a:spLocks noGrp="1"/>
          </p:cNvSpPr>
          <p:nvPr>
            <p:ph idx="1"/>
          </p:nvPr>
        </p:nvSpPr>
        <p:spPr>
          <a:noFill/>
        </p:spPr>
        <p:txBody>
          <a:bodyPr/>
          <a:lstStyle/>
          <a:p>
            <a:pPr marL="0" indent="0">
              <a:buNone/>
            </a:pPr>
            <a:r>
              <a:rPr lang="en-GB" dirty="0" smtClean="0">
                <a:solidFill>
                  <a:schemeClr val="bg1"/>
                </a:solidFill>
              </a:rPr>
              <a:t>The main characters family started hearing voices as well, such as “help me, for your sake”, they were all confused and scared but didn’t know who was talking to them, whilst the character was in the hospital a major earthquake hit the hospital, killed many people except from him, his parents tried rescuing him but died in the process. </a:t>
            </a:r>
            <a:endParaRPr lang="en-GB" dirty="0">
              <a:solidFill>
                <a:schemeClr val="bg1"/>
              </a:solidFill>
            </a:endParaRPr>
          </a:p>
        </p:txBody>
      </p:sp>
    </p:spTree>
    <p:extLst>
      <p:ext uri="{BB962C8B-B14F-4D97-AF65-F5344CB8AC3E}">
        <p14:creationId xmlns:p14="http://schemas.microsoft.com/office/powerpoint/2010/main" val="196223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Scene 5</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solidFill>
                  <a:schemeClr val="bg1"/>
                </a:solidFill>
              </a:rPr>
              <a:t>Now the main character was able to set off nuclear bombs with his mind, he is able to bomb the entire world until nothing but rubble and a half collapsed hospital, final shot is a shot of the main character above waking up to the damage he's caused. </a:t>
            </a:r>
            <a:endParaRPr lang="en-GB" dirty="0">
              <a:solidFill>
                <a:schemeClr val="bg1"/>
              </a:solidFill>
            </a:endParaRPr>
          </a:p>
        </p:txBody>
      </p:sp>
    </p:spTree>
    <p:extLst>
      <p:ext uri="{BB962C8B-B14F-4D97-AF65-F5344CB8AC3E}">
        <p14:creationId xmlns:p14="http://schemas.microsoft.com/office/powerpoint/2010/main" val="4092541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Inspirations</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solidFill>
                  <a:schemeClr val="bg1"/>
                </a:solidFill>
              </a:rPr>
              <a:t>Certain films did inspire me to make this short film, such as the Marvel </a:t>
            </a:r>
            <a:r>
              <a:rPr lang="en-GB" dirty="0" err="1" smtClean="0">
                <a:solidFill>
                  <a:schemeClr val="bg1"/>
                </a:solidFill>
              </a:rPr>
              <a:t>Xmen</a:t>
            </a:r>
            <a:r>
              <a:rPr lang="en-GB" dirty="0" smtClean="0">
                <a:solidFill>
                  <a:schemeClr val="bg1"/>
                </a:solidFill>
              </a:rPr>
              <a:t> franchise, one character called Charles Xavier is a mutant who is able to use his mind to control, manipulate and find other people within the world, if in the wrong hand his powers could cause mass destruction, as in our cause the main characters power is out of control and cant control what happens. Another film franchise I got inspiration from was the star wars saga, in the film star wars there is a power called the force which allows someone to control surroundings and also peoples mind. </a:t>
            </a:r>
            <a:endParaRPr lang="en-GB" dirty="0">
              <a:solidFill>
                <a:schemeClr val="bg1"/>
              </a:solidFill>
            </a:endParaRPr>
          </a:p>
        </p:txBody>
      </p:sp>
    </p:spTree>
    <p:extLst>
      <p:ext uri="{BB962C8B-B14F-4D97-AF65-F5344CB8AC3E}">
        <p14:creationId xmlns:p14="http://schemas.microsoft.com/office/powerpoint/2010/main" val="147262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FF00"/>
                </a:solidFill>
              </a:rPr>
              <a:t>My research</a:t>
            </a:r>
            <a:endParaRPr lang="en-GB" dirty="0">
              <a:solidFill>
                <a:srgbClr val="FFFF00"/>
              </a:solidFill>
            </a:endParaRPr>
          </a:p>
        </p:txBody>
      </p:sp>
      <p:sp>
        <p:nvSpPr>
          <p:cNvPr id="3" name="Content Placeholder 2"/>
          <p:cNvSpPr>
            <a:spLocks noGrp="1"/>
          </p:cNvSpPr>
          <p:nvPr>
            <p:ph idx="1"/>
          </p:nvPr>
        </p:nvSpPr>
        <p:spPr/>
        <p:txBody>
          <a:bodyPr/>
          <a:lstStyle/>
          <a:p>
            <a:pPr marL="0" indent="0">
              <a:buNone/>
            </a:pPr>
            <a:r>
              <a:rPr lang="en-GB" dirty="0" smtClean="0">
                <a:solidFill>
                  <a:srgbClr val="FFFF00"/>
                </a:solidFill>
              </a:rPr>
              <a:t>I have researched certain mental illnesses due to the characters power being activated by a seizure, the character suffers from </a:t>
            </a:r>
            <a:r>
              <a:rPr lang="en-GB" dirty="0">
                <a:solidFill>
                  <a:srgbClr val="FFFF00"/>
                </a:solidFill>
              </a:rPr>
              <a:t>both </a:t>
            </a:r>
            <a:r>
              <a:rPr lang="en-GB" dirty="0" smtClean="0">
                <a:solidFill>
                  <a:srgbClr val="FFFF00"/>
                </a:solidFill>
              </a:rPr>
              <a:t>schizophrenia and epilepsy, through out the film voices can be heard in his head, I state the illness due to him refusing to take his medication, the cause of his power was created from a seizure he suffered.   </a:t>
            </a:r>
            <a:endParaRPr lang="en-GB" dirty="0">
              <a:solidFill>
                <a:srgbClr val="FFFF00"/>
              </a:solidFill>
            </a:endParaRPr>
          </a:p>
        </p:txBody>
      </p:sp>
    </p:spTree>
    <p:extLst>
      <p:ext uri="{BB962C8B-B14F-4D97-AF65-F5344CB8AC3E}">
        <p14:creationId xmlns:p14="http://schemas.microsoft.com/office/powerpoint/2010/main" val="27333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1"/>
                </a:solidFill>
              </a:rPr>
              <a:t>Initial ideas</a:t>
            </a:r>
            <a:endParaRPr lang="en-GB" dirty="0">
              <a:solidFill>
                <a:schemeClr val="bg1"/>
              </a:solidFill>
            </a:endParaRPr>
          </a:p>
        </p:txBody>
      </p:sp>
      <p:sp>
        <p:nvSpPr>
          <p:cNvPr id="3" name="Content Placeholder 2"/>
          <p:cNvSpPr>
            <a:spLocks noGrp="1"/>
          </p:cNvSpPr>
          <p:nvPr>
            <p:ph idx="1"/>
          </p:nvPr>
        </p:nvSpPr>
        <p:spPr/>
        <p:txBody>
          <a:bodyPr/>
          <a:lstStyle/>
          <a:p>
            <a:pPr marL="0" indent="0">
              <a:buNone/>
            </a:pPr>
            <a:r>
              <a:rPr lang="en-GB" dirty="0" smtClean="0">
                <a:solidFill>
                  <a:schemeClr val="bg1"/>
                </a:solidFill>
              </a:rPr>
              <a:t>My initial Idea was defiantly going to involve a character who is capable of destroying the world, however I also wanted the character to be completely oblivious to him controlling it.</a:t>
            </a:r>
          </a:p>
          <a:p>
            <a:pPr marL="0" indent="0">
              <a:buNone/>
            </a:pPr>
            <a:endParaRPr lang="en-GB" dirty="0"/>
          </a:p>
        </p:txBody>
      </p:sp>
    </p:spTree>
    <p:extLst>
      <p:ext uri="{BB962C8B-B14F-4D97-AF65-F5344CB8AC3E}">
        <p14:creationId xmlns:p14="http://schemas.microsoft.com/office/powerpoint/2010/main" val="4007138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690</Words>
  <Application>Microsoft Office PowerPoint</Application>
  <PresentationFormat>Widescreen</PresentationFormat>
  <Paragraphs>25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Chiller</vt:lpstr>
      <vt:lpstr>Office Theme</vt:lpstr>
      <vt:lpstr>Radioactive mind</vt:lpstr>
      <vt:lpstr>Scene 1</vt:lpstr>
      <vt:lpstr>Scene 2</vt:lpstr>
      <vt:lpstr>Scene 3</vt:lpstr>
      <vt:lpstr>Scene 4</vt:lpstr>
      <vt:lpstr>Scene 5</vt:lpstr>
      <vt:lpstr>Inspirations</vt:lpstr>
      <vt:lpstr>My research</vt:lpstr>
      <vt:lpstr>Initial ideas</vt:lpstr>
      <vt:lpstr>Reality</vt:lpstr>
      <vt:lpstr>Most feasible</vt:lpstr>
      <vt:lpstr>Genre</vt:lpstr>
      <vt:lpstr>Target audience</vt:lpstr>
    </vt:vector>
  </TitlesOfParts>
  <Company>Oaklands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Radioactive mind</dc:title>
  <dc:creator>Danny Withers</dc:creator>
  <cp:lastModifiedBy>DANNY Withers 30031051</cp:lastModifiedBy>
  <cp:revision>14</cp:revision>
  <dcterms:created xsi:type="dcterms:W3CDTF">2017-04-21T12:52:47Z</dcterms:created>
  <dcterms:modified xsi:type="dcterms:W3CDTF">2017-04-26T09:02:19Z</dcterms:modified>
</cp:coreProperties>
</file>