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36" r:id="rId1"/>
  </p:sldMasterIdLst>
  <p:sldIdLst>
    <p:sldId id="257" r:id="rId2"/>
    <p:sldId id="256" r:id="rId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9" autoAdjust="0"/>
    <p:restoredTop sz="94619" autoAdjust="0"/>
  </p:normalViewPr>
  <p:slideViewPr>
    <p:cSldViewPr snapToGrid="0" snapToObjects="1">
      <p:cViewPr varScale="1">
        <p:scale>
          <a:sx n="129" d="100"/>
          <a:sy n="129" d="100"/>
        </p:scale>
        <p:origin x="-186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printerSettings" Target="printerSettings/printerSettings1.bin"/><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GB"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dirty="0"/>
          </a:p>
        </p:txBody>
      </p:sp>
      <p:sp>
        <p:nvSpPr>
          <p:cNvPr id="4" name="Date Placeholder 3"/>
          <p:cNvSpPr>
            <a:spLocks noGrp="1"/>
          </p:cNvSpPr>
          <p:nvPr>
            <p:ph type="dt" sz="half" idx="10"/>
          </p:nvPr>
        </p:nvSpPr>
        <p:spPr/>
        <p:txBody>
          <a:bodyPr/>
          <a:lstStyle/>
          <a:p>
            <a:fld id="{C76D9A49-38F5-824F-BA45-3973FC2AC072}" type="datetimeFigureOut">
              <a:rPr lang="en-US" smtClean="0"/>
              <a:t>05/12/2016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40B41D-FD10-4A38-B39B-626510BD49B7}"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C76D9A49-38F5-824F-BA45-3973FC2AC072}" type="datetimeFigureOut">
              <a:rPr lang="en-US" smtClean="0"/>
              <a:t>05/12/2016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9A6C72-A029-7B4C-B117-B28B5320F5D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GB"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C76D9A49-38F5-824F-BA45-3973FC2AC072}" type="datetimeFigureOut">
              <a:rPr lang="en-US" smtClean="0"/>
              <a:t>05/12/2016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9A6C72-A029-7B4C-B117-B28B5320F5D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C76D9A49-38F5-824F-BA45-3973FC2AC072}" type="datetimeFigureOut">
              <a:rPr lang="en-US" smtClean="0"/>
              <a:t>05/12/2016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9A6C72-A029-7B4C-B117-B28B5320F5D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GB"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C76D9A49-38F5-824F-BA45-3973FC2AC072}" type="datetimeFigureOut">
              <a:rPr lang="en-US" smtClean="0"/>
              <a:t>05/12/2016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9A6C72-A029-7B4C-B117-B28B5320F5D0}"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5" name="Date Placeholder 4"/>
          <p:cNvSpPr>
            <a:spLocks noGrp="1"/>
          </p:cNvSpPr>
          <p:nvPr>
            <p:ph type="dt" sz="half" idx="10"/>
          </p:nvPr>
        </p:nvSpPr>
        <p:spPr/>
        <p:txBody>
          <a:bodyPr/>
          <a:lstStyle/>
          <a:p>
            <a:fld id="{C76D9A49-38F5-824F-BA45-3973FC2AC072}" type="datetimeFigureOut">
              <a:rPr lang="en-US" smtClean="0"/>
              <a:t>05/12/2016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9A6C72-A029-7B4C-B117-B28B5320F5D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C76D9A49-38F5-824F-BA45-3973FC2AC072}" type="datetimeFigureOut">
              <a:rPr lang="en-US" smtClean="0"/>
              <a:t>05/12/2016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49A6C72-A029-7B4C-B117-B28B5320F5D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C76D9A49-38F5-824F-BA45-3973FC2AC072}" type="datetimeFigureOut">
              <a:rPr lang="en-US" smtClean="0"/>
              <a:t>05/12/2016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49A6C72-A029-7B4C-B117-B28B5320F5D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D9A49-38F5-824F-BA45-3973FC2AC072}" type="datetimeFigureOut">
              <a:rPr lang="en-US" smtClean="0"/>
              <a:t>05/12/2016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49A6C72-A029-7B4C-B117-B28B5320F5D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GB"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C76D9A49-38F5-824F-BA45-3973FC2AC072}" type="datetimeFigureOut">
              <a:rPr lang="en-US" smtClean="0"/>
              <a:t>05/12/2016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40B41D-FD10-4A38-B39B-626510BD49B7}"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GB"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8" name="Date Placeholder 7"/>
          <p:cNvSpPr>
            <a:spLocks noGrp="1"/>
          </p:cNvSpPr>
          <p:nvPr>
            <p:ph type="dt" sz="half" idx="10"/>
          </p:nvPr>
        </p:nvSpPr>
        <p:spPr/>
        <p:txBody>
          <a:bodyPr/>
          <a:lstStyle/>
          <a:p>
            <a:fld id="{C76D9A49-38F5-824F-BA45-3973FC2AC072}" type="datetimeFigureOut">
              <a:rPr lang="en-US" smtClean="0"/>
              <a:t>05/12/2016</a:t>
            </a:fld>
            <a:endParaRPr lang="en-US"/>
          </a:p>
        </p:txBody>
      </p:sp>
      <p:sp>
        <p:nvSpPr>
          <p:cNvPr id="9" name="Slide Number Placeholder 8"/>
          <p:cNvSpPr>
            <a:spLocks noGrp="1"/>
          </p:cNvSpPr>
          <p:nvPr>
            <p:ph type="sldNum" sz="quarter" idx="11"/>
          </p:nvPr>
        </p:nvSpPr>
        <p:spPr/>
        <p:txBody>
          <a:bodyPr/>
          <a:lstStyle/>
          <a:p>
            <a:fld id="{D49A6C72-A029-7B4C-B117-B28B5320F5D0}"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GB"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D49A6C72-A029-7B4C-B117-B28B5320F5D0}"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C76D9A49-38F5-824F-BA45-3973FC2AC072}" type="datetimeFigureOut">
              <a:rPr lang="en-US" smtClean="0"/>
              <a:t>05/12/2016</a:t>
            </a:fld>
            <a:endParaRPr lang="en-US"/>
          </a:p>
        </p:txBody>
      </p:sp>
    </p:spTree>
  </p:cSld>
  <p:clrMap bg1="lt1" tx1="dk1" bg2="lt2" tx2="dk2" accent1="accent1" accent2="accent2" accent3="accent3" accent4="accent4" accent5="accent5" accent6="accent6" hlink="hlink" folHlink="folHlink"/>
  <p:sldLayoutIdLst>
    <p:sldLayoutId id="2147483837" r:id="rId1"/>
    <p:sldLayoutId id="2147483838" r:id="rId2"/>
    <p:sldLayoutId id="2147483839" r:id="rId3"/>
    <p:sldLayoutId id="2147483840" r:id="rId4"/>
    <p:sldLayoutId id="2147483841" r:id="rId5"/>
    <p:sldLayoutId id="2147483842" r:id="rId6"/>
    <p:sldLayoutId id="2147483843" r:id="rId7"/>
    <p:sldLayoutId id="2147483844" r:id="rId8"/>
    <p:sldLayoutId id="2147483845" r:id="rId9"/>
    <p:sldLayoutId id="2147483846" r:id="rId10"/>
    <p:sldLayoutId id="2147483847"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588"/>
            <a:ext cx="7620000" cy="1143000"/>
          </a:xfrm>
        </p:spPr>
        <p:txBody>
          <a:bodyPr/>
          <a:lstStyle/>
          <a:p>
            <a:r>
              <a:rPr lang="en-US" sz="4800" b="1" dirty="0"/>
              <a:t>Final idea</a:t>
            </a:r>
            <a:endParaRPr lang="en-US" b="1" dirty="0"/>
          </a:p>
        </p:txBody>
      </p:sp>
      <p:sp>
        <p:nvSpPr>
          <p:cNvPr id="4" name="Rectangle 3"/>
          <p:cNvSpPr/>
          <p:nvPr/>
        </p:nvSpPr>
        <p:spPr>
          <a:xfrm>
            <a:off x="47480" y="975484"/>
            <a:ext cx="6400800" cy="10218176"/>
          </a:xfrm>
          <a:prstGeom prst="rect">
            <a:avLst/>
          </a:prstGeom>
        </p:spPr>
        <p:txBody>
          <a:bodyPr wrap="square">
            <a:spAutoFit/>
          </a:bodyPr>
          <a:lstStyle/>
          <a:p>
            <a:r>
              <a:rPr lang="en-US" sz="1400" dirty="0" smtClean="0">
                <a:solidFill>
                  <a:schemeClr val="tx1"/>
                </a:solidFill>
              </a:rPr>
              <a:t>For my final production I will make an interactive music video on George Ezra “Blame it on me”. </a:t>
            </a:r>
          </a:p>
          <a:p>
            <a:endParaRPr lang="en-US" sz="1400" dirty="0"/>
          </a:p>
          <a:p>
            <a:r>
              <a:rPr lang="en-US" sz="1400" dirty="0" smtClean="0">
                <a:solidFill>
                  <a:schemeClr val="tx1"/>
                </a:solidFill>
              </a:rPr>
              <a:t>Every single time George is encountered by a problem he would have different outcomes, for example George would either get a glittery feces over him or a genuine bird feces.</a:t>
            </a:r>
          </a:p>
          <a:p>
            <a:endParaRPr lang="en-US" sz="1400" u="sng" dirty="0"/>
          </a:p>
          <a:p>
            <a:r>
              <a:rPr lang="en-US" sz="1400" dirty="0" smtClean="0">
                <a:solidFill>
                  <a:schemeClr val="tx1"/>
                </a:solidFill>
              </a:rPr>
              <a:t>After George has been feces on he turns and looks at his shirt in a car mirror, the car window begins to lower and there is a child with a toy gun, at this point there will be two decisions, either George </a:t>
            </a:r>
            <a:r>
              <a:rPr lang="en-US" sz="1400" dirty="0" smtClean="0"/>
              <a:t>will be shot by a toy weapon or a air rifle which causes George to hold his head in pain.</a:t>
            </a:r>
          </a:p>
          <a:p>
            <a:endParaRPr lang="en-US" sz="1400" dirty="0" smtClean="0"/>
          </a:p>
          <a:p>
            <a:r>
              <a:rPr lang="en-US" sz="1400" dirty="0" smtClean="0"/>
              <a:t>The next decision is where George drops his guitar after getting bitten by a dog, either George drops his guitar and allows the rest of the story to play out, or alternatively George doesn’t drops his guitar but then goes on to trip and drop his wallet into a drain and tries to reach it.</a:t>
            </a:r>
          </a:p>
          <a:p>
            <a:endParaRPr lang="en-US" sz="1400" dirty="0" smtClean="0"/>
          </a:p>
          <a:p>
            <a:r>
              <a:rPr lang="en-US" sz="1400" dirty="0" smtClean="0"/>
              <a:t>The next decision is where George Ezra gets hit by a moving car as in the music video, alternatively George Ezra dodges the car and does not get hit.</a:t>
            </a:r>
          </a:p>
          <a:p>
            <a:endParaRPr lang="en-US" sz="1400" dirty="0" smtClean="0"/>
          </a:p>
          <a:p>
            <a:r>
              <a:rPr lang="en-US" sz="1400" dirty="0" smtClean="0"/>
              <a:t>After is the gun scene, here George walks through the line of fire, alternatively George hides behind a car, then gets given a weapon to help fend against the criminals</a:t>
            </a:r>
            <a:r>
              <a:rPr lang="en-US" sz="1400" dirty="0" smtClean="0"/>
              <a:t>.</a:t>
            </a:r>
          </a:p>
          <a:p>
            <a:endParaRPr lang="en-US" sz="1400" dirty="0"/>
          </a:p>
          <a:p>
            <a:r>
              <a:rPr lang="en-US" sz="1400" dirty="0" smtClean="0"/>
              <a:t>Overall both decisions will cause the conclusion to end differently, one with George following the story and walking through the fuel, the other ends with George shooting back at the criminals hidden behind a car.   </a:t>
            </a:r>
            <a:endParaRPr lang="en-US" sz="1400" dirty="0" smtClean="0"/>
          </a:p>
          <a:p>
            <a:endParaRPr lang="en-US" sz="1400" dirty="0"/>
          </a:p>
          <a:p>
            <a:endParaRPr lang="en-US" sz="1400" dirty="0" smtClean="0"/>
          </a:p>
          <a:p>
            <a:endParaRPr lang="en-US" dirty="0"/>
          </a:p>
          <a:p>
            <a:r>
              <a:rPr lang="en-US" dirty="0" smtClean="0"/>
              <a:t>    </a:t>
            </a:r>
          </a:p>
          <a:p>
            <a:endParaRPr lang="en-US" dirty="0">
              <a:solidFill>
                <a:schemeClr val="tx1"/>
              </a:solidFill>
            </a:endParaRPr>
          </a:p>
          <a:p>
            <a:endParaRPr lang="en-US" dirty="0" smtClean="0">
              <a:solidFill>
                <a:schemeClr val="tx1"/>
              </a:solidFill>
            </a:endParaRPr>
          </a:p>
          <a:p>
            <a:endParaRPr lang="en-US" dirty="0"/>
          </a:p>
          <a:p>
            <a:endParaRPr lang="en-US" dirty="0"/>
          </a:p>
          <a:p>
            <a:endParaRPr lang="en-US" dirty="0" smtClean="0">
              <a:solidFill>
                <a:schemeClr val="tx1"/>
              </a:solidFill>
            </a:endParaRPr>
          </a:p>
          <a:p>
            <a:endParaRPr lang="en-US" dirty="0"/>
          </a:p>
          <a:p>
            <a:endParaRPr lang="en-US" dirty="0" smtClean="0">
              <a:solidFill>
                <a:schemeClr val="tx1"/>
              </a:solidFill>
            </a:endParaRPr>
          </a:p>
          <a:p>
            <a:endParaRPr lang="en-US" dirty="0"/>
          </a:p>
          <a:p>
            <a:endParaRPr lang="en-US" dirty="0" smtClean="0">
              <a:solidFill>
                <a:schemeClr val="tx1"/>
              </a:solidFill>
            </a:endParaRPr>
          </a:p>
          <a:p>
            <a:endParaRPr lang="en-US" dirty="0"/>
          </a:p>
          <a:p>
            <a:endParaRPr lang="en-US" dirty="0" smtClean="0">
              <a:solidFill>
                <a:schemeClr val="tx1"/>
              </a:solidFill>
            </a:endParaRPr>
          </a:p>
          <a:p>
            <a:r>
              <a:rPr lang="en-US" dirty="0" smtClean="0">
                <a:solidFill>
                  <a:schemeClr val="tx1"/>
                </a:solidFill>
              </a:rPr>
              <a:t>. </a:t>
            </a:r>
            <a:endParaRPr lang="en-US" dirty="0"/>
          </a:p>
        </p:txBody>
      </p:sp>
    </p:spTree>
    <p:extLst>
      <p:ext uri="{BB962C8B-B14F-4D97-AF65-F5344CB8AC3E}">
        <p14:creationId xmlns:p14="http://schemas.microsoft.com/office/powerpoint/2010/main" val="170109278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6323" y="-184267"/>
            <a:ext cx="7772400" cy="1470025"/>
          </a:xfrm>
        </p:spPr>
        <p:txBody>
          <a:bodyPr>
            <a:normAutofit/>
          </a:bodyPr>
          <a:lstStyle/>
          <a:p>
            <a:r>
              <a:rPr lang="en-US" sz="5400" b="1" dirty="0" smtClean="0"/>
              <a:t>Feasibility</a:t>
            </a:r>
            <a:r>
              <a:rPr lang="en-US" sz="5400" dirty="0" smtClean="0"/>
              <a:t> </a:t>
            </a:r>
            <a:endParaRPr lang="en-US" sz="5400" dirty="0"/>
          </a:p>
        </p:txBody>
      </p:sp>
      <p:sp>
        <p:nvSpPr>
          <p:cNvPr id="3" name="Subtitle 2"/>
          <p:cNvSpPr>
            <a:spLocks noGrp="1"/>
          </p:cNvSpPr>
          <p:nvPr>
            <p:ph type="subTitle" idx="1"/>
          </p:nvPr>
        </p:nvSpPr>
        <p:spPr>
          <a:xfrm>
            <a:off x="184360" y="1290414"/>
            <a:ext cx="7485610" cy="5354226"/>
          </a:xfrm>
        </p:spPr>
        <p:txBody>
          <a:bodyPr>
            <a:noAutofit/>
          </a:bodyPr>
          <a:lstStyle/>
          <a:p>
            <a:r>
              <a:rPr lang="en-US" sz="2550" dirty="0" smtClean="0">
                <a:solidFill>
                  <a:schemeClr val="tx1"/>
                </a:solidFill>
              </a:rPr>
              <a:t>This </a:t>
            </a:r>
            <a:r>
              <a:rPr lang="en-US" sz="2550" dirty="0">
                <a:solidFill>
                  <a:schemeClr val="tx1"/>
                </a:solidFill>
              </a:rPr>
              <a:t>shouldn’t be too difficult to create, in most situations Georges face wont be seen so that wont be too big of a </a:t>
            </a:r>
            <a:r>
              <a:rPr lang="en-US" sz="2550" dirty="0" smtClean="0">
                <a:solidFill>
                  <a:schemeClr val="tx1"/>
                </a:solidFill>
              </a:rPr>
              <a:t>problem.</a:t>
            </a:r>
          </a:p>
          <a:p>
            <a:pPr algn="l"/>
            <a:endParaRPr lang="en-US" sz="2550" dirty="0">
              <a:solidFill>
                <a:schemeClr val="tx1"/>
              </a:solidFill>
            </a:endParaRPr>
          </a:p>
          <a:p>
            <a:pPr algn="l"/>
            <a:r>
              <a:rPr lang="en-US" sz="2550" dirty="0" smtClean="0">
                <a:solidFill>
                  <a:schemeClr val="tx1"/>
                </a:solidFill>
              </a:rPr>
              <a:t>The hardest part of this production would be the use of props, the props take a large hand of this project due to having multiple props in the genuine music video. However the props budget is low, most props I own already such as a guitar, glitter and a model weapon. There is one scene where a dog is used to bite George’s sleeve, this situation I will leave out as it would be just too difficult, I’m also going to leave the rugby scene as I will not be able to equip a full rugby team.     </a:t>
            </a:r>
            <a:endParaRPr lang="en-US" sz="2550" dirty="0">
              <a:solidFill>
                <a:schemeClr val="tx1"/>
              </a:solidFill>
            </a:endParaRPr>
          </a:p>
        </p:txBody>
      </p:sp>
    </p:spTree>
    <p:extLst>
      <p:ext uri="{BB962C8B-B14F-4D97-AF65-F5344CB8AC3E}">
        <p14:creationId xmlns:p14="http://schemas.microsoft.com/office/powerpoint/2010/main" val="233406680"/>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Adjacency">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Adjacency.thmx</Template>
  <TotalTime>71</TotalTime>
  <Words>416</Words>
  <Application>Microsoft Macintosh PowerPoint</Application>
  <PresentationFormat>On-screen Show (4:3)</PresentationFormat>
  <Paragraphs>34</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Adjacency</vt:lpstr>
      <vt:lpstr>Final idea</vt:lpstr>
      <vt:lpstr>Feasibility </vt:lpstr>
    </vt:vector>
  </TitlesOfParts>
  <Company>Danny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Final idea</dc:title>
  <dc:creator>Danny Withers</dc:creator>
  <cp:lastModifiedBy>Danny Withers</cp:lastModifiedBy>
  <cp:revision>9</cp:revision>
  <dcterms:created xsi:type="dcterms:W3CDTF">2016-12-05T09:13:33Z</dcterms:created>
  <dcterms:modified xsi:type="dcterms:W3CDTF">2016-12-05T10:26:29Z</dcterms:modified>
</cp:coreProperties>
</file>