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30" d="100"/>
          <a:sy n="30" d="100"/>
        </p:scale>
        <p:origin x="-136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4CC-C0BD-4820-B924-F3B3C2BA5F5B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25D-5312-46C4-BEFE-58B741C483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42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4CC-C0BD-4820-B924-F3B3C2BA5F5B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25D-5312-46C4-BEFE-58B741C483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507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4CC-C0BD-4820-B924-F3B3C2BA5F5B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25D-5312-46C4-BEFE-58B741C483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18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4CC-C0BD-4820-B924-F3B3C2BA5F5B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25D-5312-46C4-BEFE-58B741C483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07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4CC-C0BD-4820-B924-F3B3C2BA5F5B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25D-5312-46C4-BEFE-58B741C483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3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4CC-C0BD-4820-B924-F3B3C2BA5F5B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25D-5312-46C4-BEFE-58B741C483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89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4CC-C0BD-4820-B924-F3B3C2BA5F5B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25D-5312-46C4-BEFE-58B741C483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85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4CC-C0BD-4820-B924-F3B3C2BA5F5B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25D-5312-46C4-BEFE-58B741C483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88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4CC-C0BD-4820-B924-F3B3C2BA5F5B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25D-5312-46C4-BEFE-58B741C483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27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4CC-C0BD-4820-B924-F3B3C2BA5F5B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25D-5312-46C4-BEFE-58B741C483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69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4CC-C0BD-4820-B924-F3B3C2BA5F5B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25D-5312-46C4-BEFE-58B741C483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53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6D4CC-C0BD-4820-B924-F3B3C2BA5F5B}" type="datetimeFigureOut">
              <a:rPr lang="en-GB" smtClean="0"/>
              <a:t>31/10/2016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6525D-5312-46C4-BEFE-58B741C483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57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42319"/>
            <a:ext cx="9144000" cy="2387600"/>
          </a:xfrm>
        </p:spPr>
        <p:txBody>
          <a:bodyPr>
            <a:normAutofit/>
          </a:bodyPr>
          <a:lstStyle/>
          <a:p>
            <a:r>
              <a:rPr lang="en-GB" sz="16600" dirty="0" smtClean="0"/>
              <a:t>Elves Eve</a:t>
            </a:r>
            <a:endParaRPr lang="en-GB" sz="1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500" y="7653338"/>
            <a:ext cx="9144000" cy="1655762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4207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-973137"/>
            <a:ext cx="9144000" cy="2387600"/>
          </a:xfrm>
        </p:spPr>
        <p:txBody>
          <a:bodyPr/>
          <a:lstStyle/>
          <a:p>
            <a:r>
              <a:rPr lang="en-GB" dirty="0" smtClean="0"/>
              <a:t>Inspiration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8600" y="2967038"/>
            <a:ext cx="9144000" cy="1655762"/>
          </a:xfrm>
        </p:spPr>
        <p:txBody>
          <a:bodyPr>
            <a:normAutofit/>
          </a:bodyPr>
          <a:lstStyle/>
          <a:p>
            <a:r>
              <a:rPr lang="en-GB" sz="3600" dirty="0" smtClean="0"/>
              <a:t>I took inspiration from the film Halloween when Michael </a:t>
            </a:r>
            <a:r>
              <a:rPr lang="en-GB" sz="3600" dirty="0" smtClean="0"/>
              <a:t>Myers </a:t>
            </a:r>
            <a:r>
              <a:rPr lang="en-GB" sz="3600" dirty="0" smtClean="0"/>
              <a:t>is being tracked through the house.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962371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Planning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We made the idea with a use of slow paced track so the audience feels like they are the killers.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112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 prepare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To make this project work we need to have great </a:t>
            </a:r>
            <a:r>
              <a:rPr lang="en-GB" smtClean="0"/>
              <a:t>camera control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237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56</Words>
  <Application>Microsoft Macintosh PowerPoint</Application>
  <PresentationFormat>Custom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Elves Eve</vt:lpstr>
      <vt:lpstr>Inspiration</vt:lpstr>
      <vt:lpstr>Planning</vt:lpstr>
      <vt:lpstr>To prepare</vt:lpstr>
    </vt:vector>
  </TitlesOfParts>
  <Company>Oaklands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Elves Eve</dc:title>
  <dc:creator>DANNY Withers 30031051</dc:creator>
  <cp:lastModifiedBy>Danny Withers</cp:lastModifiedBy>
  <cp:revision>2</cp:revision>
  <dcterms:created xsi:type="dcterms:W3CDTF">2016-10-03T07:45:08Z</dcterms:created>
  <dcterms:modified xsi:type="dcterms:W3CDTF">2016-10-31T09:18:19Z</dcterms:modified>
</cp:coreProperties>
</file>